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wintergartenduesseldorf.online/index.html" TargetMode="External"/><Relationship Id="rId3" Type="http://schemas.openxmlformats.org/officeDocument/2006/relationships/hyperlink" Target="https://azure.wintergartenduesseldorf.online/paket-e5e6019faf02444a86c886a50a5017aa/wintergarten-planen-die-wichtigsten-entscheidungen-von-nutzung-bis-gen-e88d0f9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Düsseldorf: Genehmigungsregeln und Bebauungsplan verständlich erklärt</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die wichtigsten Entscheidungen von Nutzung bis Genehmigung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